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70" r:id="rId9"/>
    <p:sldId id="271" r:id="rId10"/>
    <p:sldId id="272" r:id="rId11"/>
    <p:sldId id="273" r:id="rId12"/>
    <p:sldId id="268" r:id="rId13"/>
    <p:sldId id="269" r:id="rId14"/>
    <p:sldId id="266" r:id="rId15"/>
    <p:sldId id="280" r:id="rId16"/>
    <p:sldId id="275" r:id="rId17"/>
    <p:sldId id="276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 autoAdjust="0"/>
    <p:restoredTop sz="94660"/>
  </p:normalViewPr>
  <p:slideViewPr>
    <p:cSldViewPr>
      <p:cViewPr>
        <p:scale>
          <a:sx n="100" d="100"/>
          <a:sy n="100" d="100"/>
        </p:scale>
        <p:origin x="10" y="7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2856"/>
            <a:ext cx="720080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opm\Downloads\i (6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28" y="1304870"/>
            <a:ext cx="5976664" cy="37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50851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Проект в 1 младшей группе</a:t>
            </a:r>
            <a:endParaRPr lang="ru-RU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292080" y="1772816"/>
            <a:ext cx="3384376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Gabriola" panose="04040605051002020D02" pitchFamily="82" charset="0"/>
              </a:rPr>
              <a:t>Автор проекта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Gabriola" panose="04040605051002020D02" pitchFamily="82" charset="0"/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Тесаловская</a:t>
            </a:r>
            <a:r>
              <a:rPr lang="ru-RU" sz="28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 Людмила </a:t>
            </a:r>
            <a:r>
              <a:rPr lang="ru-RU" sz="2800" b="1" dirty="0" err="1" smtClean="0">
                <a:solidFill>
                  <a:srgbClr val="FFFF00"/>
                </a:solidFill>
                <a:latin typeface="Gabriola" panose="04040605051002020D02" pitchFamily="82" charset="0"/>
              </a:rPr>
              <a:t>Владимироана</a:t>
            </a:r>
            <a:endParaRPr lang="ru-RU" sz="28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601233"/>
            <a:ext cx="332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Двойная волна 18"/>
          <p:cNvSpPr/>
          <p:nvPr/>
        </p:nvSpPr>
        <p:spPr>
          <a:xfrm>
            <a:off x="1259632" y="476671"/>
            <a:ext cx="7488832" cy="1080121"/>
          </a:xfrm>
          <a:prstGeom prst="doubleWave">
            <a:avLst>
              <a:gd name="adj1" fmla="val 6250"/>
              <a:gd name="adj2" fmla="val 12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619672" y="6926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Чудо огород, а что же там растёт?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0464" y="1021139"/>
            <a:ext cx="7355160" cy="435334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Рисование: </a:t>
            </a:r>
            <a:r>
              <a:rPr lang="ru-RU" sz="4000" dirty="0" smtClean="0">
                <a:latin typeface="Gabriola" panose="04040605051002020D02" pitchFamily="82" charset="0"/>
              </a:rPr>
              <a:t>«»</a:t>
            </a:r>
            <a:endParaRPr lang="ru-RU" sz="4000" dirty="0">
              <a:latin typeface="Gabriola" panose="04040605051002020D02" pitchFamily="82" charset="0"/>
            </a:endParaRPr>
          </a:p>
          <a:p>
            <a:r>
              <a:rPr lang="ru-RU" sz="4000" dirty="0" smtClean="0">
                <a:latin typeface="Gabriola" panose="04040605051002020D02" pitchFamily="82" charset="0"/>
              </a:rPr>
              <a:t>Лепка: «Овощи </a:t>
            </a:r>
            <a:r>
              <a:rPr lang="ru-RU" sz="4000" dirty="0">
                <a:latin typeface="Gabriola" panose="04040605051002020D02" pitchFamily="82" charset="0"/>
              </a:rPr>
              <a:t>в </a:t>
            </a:r>
            <a:r>
              <a:rPr lang="ru-RU" sz="4000" dirty="0" smtClean="0">
                <a:latin typeface="Gabriola" panose="04040605051002020D02" pitchFamily="82" charset="0"/>
              </a:rPr>
              <a:t>тарелке»</a:t>
            </a:r>
            <a:endParaRPr lang="ru-RU" sz="4000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60648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Продуктивная деятельность</a:t>
            </a:r>
            <a:endParaRPr lang="ru-RU" sz="4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3075" name="Picture 3" descr="C:\Users\Kopm\Downloads\i (5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06887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abriola" panose="04040605051002020D02" pitchFamily="82" charset="0"/>
              </a:rPr>
              <a:t>Чтение сказок, рассказов об овощах </a:t>
            </a:r>
          </a:p>
          <a:p>
            <a:r>
              <a:rPr lang="ru-RU" sz="3600" b="1" dirty="0" smtClean="0">
                <a:latin typeface="Gabriola" panose="04040605051002020D02" pitchFamily="82" charset="0"/>
              </a:rPr>
              <a:t>Разучивание стихов, загадок </a:t>
            </a:r>
            <a:r>
              <a:rPr lang="ru-RU" sz="3600" b="1" dirty="0">
                <a:latin typeface="Gabriola" panose="04040605051002020D02" pitchFamily="82" charset="0"/>
              </a:rPr>
              <a:t>об овощах: </a:t>
            </a:r>
            <a:r>
              <a:rPr lang="ru-RU" sz="3600" b="1" dirty="0" smtClean="0">
                <a:latin typeface="Gabriola" panose="04040605051002020D02" pitchFamily="82" charset="0"/>
              </a:rPr>
              <a:t> А</a:t>
            </a:r>
            <a:r>
              <a:rPr lang="ru-RU" sz="3600" b="1" dirty="0">
                <a:latin typeface="Gabriola" panose="04040605051002020D02" pitchFamily="82" charset="0"/>
              </a:rPr>
              <a:t>. </a:t>
            </a:r>
            <a:r>
              <a:rPr lang="ru-RU" sz="3600" b="1" dirty="0" smtClean="0">
                <a:latin typeface="Gabriola" panose="04040605051002020D02" pitchFamily="82" charset="0"/>
              </a:rPr>
              <a:t>Блока </a:t>
            </a:r>
            <a:r>
              <a:rPr lang="ru-RU" sz="3600" b="1" dirty="0">
                <a:latin typeface="Gabriola" panose="04040605051002020D02" pitchFamily="82" charset="0"/>
              </a:rPr>
              <a:t>«Зайчик» </a:t>
            </a:r>
            <a:r>
              <a:rPr lang="ru-RU" sz="3600" b="1" dirty="0" smtClean="0">
                <a:latin typeface="Gabriola" panose="04040605051002020D02" pitchFamily="82" charset="0"/>
              </a:rPr>
              <a:t>«Морковный сок»; В. Коркина. «Что растёт на нашей грядке»</a:t>
            </a:r>
          </a:p>
          <a:p>
            <a:r>
              <a:rPr lang="ru-RU" sz="3600" b="1" dirty="0" smtClean="0">
                <a:latin typeface="Gabriola" panose="04040605051002020D02" pitchFamily="82" charset="0"/>
              </a:rPr>
              <a:t>Драматизация сказки: «Репка»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759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Чтение художественной литературы</a:t>
            </a:r>
            <a:endParaRPr lang="ru-RU" sz="4400" b="1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Kopm\Downloads\i (4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74131" cy="25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ownloads\i (4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5" y="2276872"/>
            <a:ext cx="31818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0144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     Трудовая деятельность</a:t>
            </a:r>
            <a:endParaRPr lang="ru-RU" sz="4000" b="1" dirty="0">
              <a:solidFill>
                <a:srgbClr val="FF0000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55679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abriola" panose="04040605051002020D02" pitchFamily="82" charset="0"/>
              </a:rPr>
              <a:t>Привлечь детей к посадке лука</a:t>
            </a:r>
            <a:endParaRPr lang="ru-RU" sz="4000" dirty="0">
              <a:latin typeface="Gabriola" panose="04040605051002020D02" pitchFamily="82" charset="0"/>
            </a:endParaRPr>
          </a:p>
        </p:txBody>
      </p:sp>
      <p:pic>
        <p:nvPicPr>
          <p:cNvPr id="4" name="Picture 2" descr="C:\Users\Kopm\Downloads\i (7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614">
            <a:off x="2195736" y="2852936"/>
            <a:ext cx="20162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3736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       Заключительный </a:t>
            </a:r>
            <a:endParaRPr lang="ru-RU" b="1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1124744"/>
            <a:ext cx="663508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Gabriola" panose="04040605051002020D02" pitchFamily="82" charset="0"/>
              </a:rPr>
              <a:t>В результате исследования мы очень много узнали о растениях, разучили стихи об овощах.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5123" name="Picture 3" descr="C:\Users\Kopm\Downloads\i (77)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35669"/>
            <a:ext cx="5184576" cy="297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pm\Downloads\i (7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60647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фотоотчет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Kopm\Downloads\i (7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8" y="188640"/>
            <a:ext cx="78723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92696"/>
            <a:ext cx="626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abriola" pitchFamily="82" charset="0"/>
              </a:rPr>
              <a:t>Чудо огород</a:t>
            </a:r>
            <a:endParaRPr lang="ru-RU" sz="2000" dirty="0">
              <a:latin typeface="Gabriola" pitchFamily="82" charset="0"/>
            </a:endParaRPr>
          </a:p>
          <a:p>
            <a:pPr algn="ctr"/>
            <a:r>
              <a:rPr lang="ru-RU" sz="2000" b="1" dirty="0">
                <a:latin typeface="Gabriola" pitchFamily="82" charset="0"/>
              </a:rPr>
              <a:t> </a:t>
            </a:r>
            <a:r>
              <a:rPr lang="ru-RU" sz="2000" dirty="0" smtClean="0">
                <a:latin typeface="Gabriola" pitchFamily="82" charset="0"/>
              </a:rPr>
              <a:t>Посадили </a:t>
            </a:r>
            <a:r>
              <a:rPr lang="ru-RU" sz="2000" dirty="0">
                <a:latin typeface="Gabriola" pitchFamily="82" charset="0"/>
              </a:rPr>
              <a:t>огород, посмотрите, что растет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На подоконнике рассада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Всем очень нам нужна!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 </a:t>
            </a:r>
            <a:r>
              <a:rPr lang="ru-RU" sz="2000" dirty="0" smtClean="0">
                <a:latin typeface="Gabriola" pitchFamily="82" charset="0"/>
              </a:rPr>
              <a:t>Полезен </a:t>
            </a:r>
            <a:r>
              <a:rPr lang="ru-RU" sz="2000" b="1" dirty="0">
                <a:latin typeface="Gabriola" pitchFamily="82" charset="0"/>
              </a:rPr>
              <a:t>лук</a:t>
            </a:r>
            <a:r>
              <a:rPr lang="ru-RU" sz="2000" dirty="0">
                <a:latin typeface="Gabriola" pitchFamily="82" charset="0"/>
              </a:rPr>
              <a:t> –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От всех недуг!</a:t>
            </a:r>
          </a:p>
          <a:p>
            <a:r>
              <a:rPr lang="ru-RU" sz="2000" dirty="0">
                <a:latin typeface="Gabriola" pitchFamily="82" charset="0"/>
              </a:rPr>
              <a:t> </a:t>
            </a:r>
          </a:p>
          <a:p>
            <a:pPr algn="ctr"/>
            <a:r>
              <a:rPr lang="ru-RU" sz="2000" b="1" dirty="0">
                <a:latin typeface="Gabriola" pitchFamily="82" charset="0"/>
              </a:rPr>
              <a:t>Горох</a:t>
            </a:r>
            <a:r>
              <a:rPr lang="ru-RU" sz="2000" dirty="0">
                <a:latin typeface="Gabriola" pitchFamily="82" charset="0"/>
              </a:rPr>
              <a:t> растет, </a:t>
            </a:r>
            <a:r>
              <a:rPr lang="ru-RU" sz="2000" b="1" dirty="0">
                <a:latin typeface="Gabriola" pitchFamily="82" charset="0"/>
              </a:rPr>
              <a:t>фасоль и кукуруза</a:t>
            </a:r>
            <a:r>
              <a:rPr lang="ru-RU" sz="2000" dirty="0">
                <a:latin typeface="Gabriola" pitchFamily="82" charset="0"/>
              </a:rPr>
              <a:t> </a:t>
            </a:r>
          </a:p>
          <a:p>
            <a:r>
              <a:rPr lang="ru-RU" sz="2000" dirty="0">
                <a:latin typeface="Gabriola" pitchFamily="82" charset="0"/>
              </a:rPr>
              <a:t> 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Все сами это посадили.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Ухаживали дружно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Поливали, когда нужно.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Ждем урожай сейчас,</a:t>
            </a:r>
          </a:p>
          <a:p>
            <a:pPr algn="ctr"/>
            <a:r>
              <a:rPr lang="ru-RU" sz="2000" dirty="0">
                <a:latin typeface="Gabriola" pitchFamily="82" charset="0"/>
              </a:rPr>
              <a:t>Надеемся, порадует он нас!!!</a:t>
            </a:r>
          </a:p>
        </p:txBody>
      </p:sp>
    </p:spTree>
    <p:extLst>
      <p:ext uri="{BB962C8B-B14F-4D97-AF65-F5344CB8AC3E}">
        <p14:creationId xmlns:p14="http://schemas.microsoft.com/office/powerpoint/2010/main" val="1065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тас\Desktop\фото огорода\03022015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194"/>
            <a:ext cx="3036475" cy="22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ас\Desktop\фото огорода\03022015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2900"/>
            <a:ext cx="3164160" cy="23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тас\Desktop\фото огорода\03022015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734643" cy="28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esktop\поделки\DSC08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6387">
            <a:off x="310984" y="701519"/>
            <a:ext cx="3428582" cy="28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pm\Desktop\поделки\DSCN24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78">
            <a:off x="5006878" y="3697567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pm\Desktop\поделки\DSCN2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4946">
            <a:off x="720129" y="3818081"/>
            <a:ext cx="3912109" cy="29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pm\Desktop\поделки\DSCN2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22" y="836712"/>
            <a:ext cx="3427263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pm\Desktop\поделки\DSCN2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163">
            <a:off x="5881370" y="159563"/>
            <a:ext cx="2982992" cy="35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pm\Downloads\i (7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7257337" cy="32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105772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Спасибо за      внимание!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Kopm\Downloads\i (9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04664"/>
            <a:ext cx="23042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276947" cy="28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1506141" y="548680"/>
            <a:ext cx="4176464" cy="158417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7245" y="10483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Актуальность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6142" y="2636912"/>
            <a:ext cx="72789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Gabriola" panose="04040605051002020D02" pitchFamily="82" charset="0"/>
              </a:rPr>
              <a:t>Дети </a:t>
            </a:r>
            <a:r>
              <a:rPr lang="ru-RU" sz="4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младшей группы </a:t>
            </a:r>
            <a:r>
              <a:rPr lang="ru-RU" sz="4400" dirty="0">
                <a:solidFill>
                  <a:srgbClr val="002060"/>
                </a:solidFill>
                <a:latin typeface="Gabriola" panose="04040605051002020D02" pitchFamily="82" charset="0"/>
              </a:rPr>
              <a:t>имеют недостаточное представление об овощах, о том где они растут, как за ними ухаживать, и их роль в сохранении и укреплении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327922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pm\Downloads\i (6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71208"/>
            <a:ext cx="1728192" cy="24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844824"/>
            <a:ext cx="6624736" cy="3393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Расширять  и обогащать знания детей </a:t>
            </a:r>
            <a:r>
              <a:rPr lang="ru-RU" sz="3600" b="1" dirty="0">
                <a:solidFill>
                  <a:srgbClr val="7030A0"/>
                </a:solidFill>
                <a:latin typeface="Gabriola" panose="04040605051002020D02" pitchFamily="82" charset="0"/>
              </a:rPr>
              <a:t>об овощах, учить различать и правильно называть </a:t>
            </a: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овощи </a:t>
            </a:r>
            <a:r>
              <a:rPr lang="ru-RU" sz="3600" b="1" dirty="0">
                <a:solidFill>
                  <a:srgbClr val="7030A0"/>
                </a:solidFill>
                <a:latin typeface="Gabriola" panose="04040605051002020D02" pitchFamily="82" charset="0"/>
              </a:rPr>
              <a:t>по цвету, форме, характерным особенностям; </a:t>
            </a:r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способствовать развитию  зрительного восприятия.</a:t>
            </a:r>
            <a:endParaRPr lang="ru-RU" sz="36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547664" y="260648"/>
            <a:ext cx="3096344" cy="144016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70770" y="62678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     Цель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pm\Downloads\i (6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203149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187624" y="0"/>
            <a:ext cx="2880320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260648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Задачи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24879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Дать представления детям о значении понятия </a:t>
            </a:r>
            <a:r>
              <a:rPr lang="ru-RU" sz="3600" b="1" dirty="0">
                <a:latin typeface="Gabriola" panose="04040605051002020D02" pitchFamily="82" charset="0"/>
              </a:rPr>
              <a:t>«Овощи» 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Учить </a:t>
            </a:r>
            <a:r>
              <a:rPr lang="ru-RU" sz="3600" b="1" dirty="0">
                <a:latin typeface="Gabriola" panose="04040605051002020D02" pitchFamily="82" charset="0"/>
              </a:rPr>
              <a:t>узнавать и называть корнеплоды по их внешним </a:t>
            </a:r>
            <a:r>
              <a:rPr lang="ru-RU" sz="3600" b="1" dirty="0" smtClean="0">
                <a:latin typeface="Gabriola" panose="04040605051002020D02" pitchFamily="82" charset="0"/>
              </a:rPr>
              <a:t>признакам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 Развивать </a:t>
            </a:r>
            <a:r>
              <a:rPr lang="ru-RU" sz="3600" b="1" dirty="0">
                <a:latin typeface="Gabriola" panose="04040605051002020D02" pitchFamily="82" charset="0"/>
              </a:rPr>
              <a:t>познавательные способности </a:t>
            </a:r>
            <a:r>
              <a:rPr lang="ru-RU" sz="3600" b="1" dirty="0" smtClean="0">
                <a:latin typeface="Gabriola" panose="04040605051002020D02" pitchFamily="82" charset="0"/>
              </a:rPr>
              <a:t>детей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Gabriola" panose="04040605051002020D02" pitchFamily="82" charset="0"/>
              </a:rPr>
              <a:t>Воспитывать у детей желание участвовать в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24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2364650" y="139939"/>
            <a:ext cx="5508612" cy="2295876"/>
          </a:xfrm>
          <a:prstGeom prst="su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41188" y="964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Тип проекта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26568" y="2435816"/>
            <a:ext cx="6984776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263703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Познавательно - исследовательский</a:t>
            </a:r>
            <a:endParaRPr lang="ru-RU" sz="24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673668" y="3465384"/>
            <a:ext cx="6894776" cy="79208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79712" y="351857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количеству участников: групповой</a:t>
            </a:r>
            <a:endParaRPr lang="ru-RU" sz="24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73668" y="4372725"/>
            <a:ext cx="6927327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6992" y="4543163"/>
            <a:ext cx="634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 длительности: краткосрочный – 1 месяц</a:t>
            </a:r>
            <a:endParaRPr lang="ru-RU" sz="24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63319" y="5423340"/>
            <a:ext cx="6937676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79712" y="5087107"/>
            <a:ext cx="6459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Участники: Дети</a:t>
            </a:r>
            <a:r>
              <a:rPr lang="ru-RU" sz="2400" b="1" dirty="0"/>
              <a:t>, </a:t>
            </a:r>
            <a:r>
              <a:rPr lang="ru-RU" sz="2400" b="1" dirty="0" smtClean="0"/>
              <a:t>воспитатель, родители</a:t>
            </a:r>
            <a:endParaRPr lang="ru-RU" sz="2400" b="1" dirty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586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pm\Downloads\i (6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3275855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Подготовительный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Подбор информации (загадки, стихи, песни)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Рассматривание иллюстраций на тему: « Овощи»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Чтение художественной литературы об овощах</a:t>
            </a:r>
          </a:p>
          <a:p>
            <a:r>
              <a:rPr lang="ru-RU" b="1" dirty="0" smtClean="0">
                <a:latin typeface="Gabriola" panose="04040605051002020D02" pitchFamily="82" charset="0"/>
              </a:rPr>
              <a:t>Привлечение родителей к изготовлению масок к играм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555776" y="260648"/>
            <a:ext cx="5040560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1448" y="68311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Этапы реализации проекта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pm\Downloads\i (6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2322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7139136" cy="442535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Gabriola" panose="04040605051002020D02" pitchFamily="82" charset="0"/>
              </a:rPr>
              <a:t>Коммуникативная</a:t>
            </a:r>
          </a:p>
          <a:p>
            <a:r>
              <a:rPr lang="ru-RU" sz="4000" dirty="0">
                <a:latin typeface="Gabriola" panose="04040605051002020D02" pitchFamily="82" charset="0"/>
              </a:rPr>
              <a:t>Игровая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Продуктивная</a:t>
            </a:r>
            <a:endParaRPr lang="ru-RU" sz="4000" dirty="0">
              <a:latin typeface="Gabriola" panose="04040605051002020D02" pitchFamily="82" charset="0"/>
            </a:endParaRPr>
          </a:p>
          <a:p>
            <a:r>
              <a:rPr lang="ru-RU" sz="4000" dirty="0">
                <a:latin typeface="Gabriola" panose="04040605051002020D02" pitchFamily="82" charset="0"/>
              </a:rPr>
              <a:t>Трудовая </a:t>
            </a:r>
          </a:p>
          <a:p>
            <a:r>
              <a:rPr lang="ru-RU" sz="4000" dirty="0">
                <a:latin typeface="Gabriola" panose="04040605051002020D02" pitchFamily="82" charset="0"/>
              </a:rPr>
              <a:t>Познавательно-исследовательская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Чтение </a:t>
            </a:r>
            <a:r>
              <a:rPr lang="ru-RU" sz="4000" dirty="0">
                <a:latin typeface="Gabriola" panose="04040605051002020D02" pitchFamily="82" charset="0"/>
              </a:rPr>
              <a:t>художественной литературы</a:t>
            </a:r>
          </a:p>
          <a:p>
            <a:endParaRPr lang="ru-RU" sz="4000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907704" y="0"/>
            <a:ext cx="6264696" cy="20608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79852" y="79959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211144" cy="442535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Gabriola" panose="04040605051002020D02" pitchFamily="82" charset="0"/>
              </a:rPr>
              <a:t>Беседы: «Что растёт на грядке?»; «Овощи</a:t>
            </a:r>
            <a:r>
              <a:rPr lang="ru-RU" sz="3600" b="1" dirty="0" smtClean="0">
                <a:latin typeface="Gabriola" panose="04040605051002020D02" pitchFamily="82" charset="0"/>
              </a:rPr>
              <a:t>»; «Чем полезны овощи»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Загадывание </a:t>
            </a:r>
            <a:r>
              <a:rPr lang="ru-RU" sz="3600" b="1" dirty="0" smtClean="0">
                <a:latin typeface="Gabriola" panose="04040605051002020D02" pitchFamily="82" charset="0"/>
              </a:rPr>
              <a:t>загадок</a:t>
            </a:r>
            <a:r>
              <a:rPr lang="en-US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smtClean="0">
                <a:latin typeface="Gabriola" panose="04040605051002020D02" pitchFamily="82" charset="0"/>
              </a:rPr>
              <a:t>про овощи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Инсценировки  стихотворений об овощах</a:t>
            </a:r>
          </a:p>
          <a:p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47249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Коммуникативная деятельность</a:t>
            </a:r>
            <a:endParaRPr lang="ru-RU" sz="48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Kopm\Documents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85339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355160" cy="4281339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Gabriola" panose="04040605051002020D02" pitchFamily="82" charset="0"/>
              </a:rPr>
              <a:t>Дидактические игры: «Найди такой же»; «Собери целое»; «Что растёт на огороде»; «Чудесный мешочек»</a:t>
            </a:r>
          </a:p>
          <a:p>
            <a:r>
              <a:rPr lang="ru-RU" sz="3600" b="1" dirty="0">
                <a:latin typeface="Gabriola" panose="04040605051002020D02" pitchFamily="82" charset="0"/>
              </a:rPr>
              <a:t>Пальчиковые игры: «Есть у зайца огород»; 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« </a:t>
            </a:r>
            <a:r>
              <a:rPr lang="ru-RU" sz="3600" b="1" dirty="0">
                <a:latin typeface="Gabriola" panose="04040605051002020D02" pitchFamily="82" charset="0"/>
              </a:rPr>
              <a:t>Варим суп</a:t>
            </a:r>
            <a:r>
              <a:rPr lang="ru-RU" sz="3600" b="1" dirty="0" smtClean="0">
                <a:latin typeface="Gabriola" panose="04040605051002020D02" pitchFamily="82" charset="0"/>
              </a:rPr>
              <a:t>»; «Капуста»</a:t>
            </a:r>
            <a:endParaRPr lang="ru-RU" sz="3600" b="1" dirty="0">
              <a:latin typeface="Gabriola" panose="04040605051002020D02" pitchFamily="82" charset="0"/>
            </a:endParaRPr>
          </a:p>
          <a:p>
            <a:r>
              <a:rPr lang="ru-RU" sz="3600" b="1" dirty="0">
                <a:latin typeface="Gabriola" panose="04040605051002020D02" pitchFamily="82" charset="0"/>
              </a:rPr>
              <a:t>Сюжетно-ролевые игры: «Дача</a:t>
            </a:r>
            <a:r>
              <a:rPr lang="ru-RU" sz="3600" b="1" dirty="0" smtClean="0">
                <a:latin typeface="Gabriola" panose="04040605051002020D02" pitchFamily="82" charset="0"/>
              </a:rPr>
              <a:t>»,</a:t>
            </a:r>
          </a:p>
          <a:p>
            <a:pPr marL="0" indent="0">
              <a:buNone/>
            </a:pPr>
            <a:r>
              <a:rPr lang="ru-RU" sz="3600" b="1" dirty="0" smtClean="0">
                <a:latin typeface="Gabriola" panose="04040605051002020D02" pitchFamily="82" charset="0"/>
              </a:rPr>
              <a:t>«Магазин»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675" y="26064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Игровая деятельность</a:t>
            </a:r>
            <a:endParaRPr lang="ru-RU" sz="44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C:\Users\Kopm\Downloads\i (4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5922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350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Заключительный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Стас</cp:lastModifiedBy>
  <cp:revision>63</cp:revision>
  <dcterms:created xsi:type="dcterms:W3CDTF">2013-10-31T10:14:44Z</dcterms:created>
  <dcterms:modified xsi:type="dcterms:W3CDTF">2015-02-04T14:57:11Z</dcterms:modified>
</cp:coreProperties>
</file>